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6AB69B6-6BD8-468D-8EC0-5CC882E18463}"/>
    <pc:docChg chg="custSel modSld">
      <pc:chgData name="Narelle Wheaton" userId="6e1b2b30-480e-4f91-806b-6735d5b9e446" providerId="ADAL" clId="{36AB69B6-6BD8-468D-8EC0-5CC882E18463}" dt="2023-08-02T07:35:35.964" v="18" actId="1076"/>
      <pc:docMkLst>
        <pc:docMk/>
      </pc:docMkLst>
      <pc:sldChg chg="modSp mod">
        <pc:chgData name="Narelle Wheaton" userId="6e1b2b30-480e-4f91-806b-6735d5b9e446" providerId="ADAL" clId="{36AB69B6-6BD8-468D-8EC0-5CC882E18463}" dt="2023-08-02T07:35:30.971" v="17" actId="1076"/>
        <pc:sldMkLst>
          <pc:docMk/>
          <pc:sldMk cId="1234254534" sldId="256"/>
        </pc:sldMkLst>
        <pc:spChg chg="mod">
          <ac:chgData name="Narelle Wheaton" userId="6e1b2b30-480e-4f91-806b-6735d5b9e446" providerId="ADAL" clId="{36AB69B6-6BD8-468D-8EC0-5CC882E18463}" dt="2023-08-02T07:35:30.971" v="17" actId="1076"/>
          <ac:spMkLst>
            <pc:docMk/>
            <pc:sldMk cId="1234254534" sldId="256"/>
            <ac:spMk id="3" creationId="{5E3856D9-B442-4F0F-81D3-359D0914340D}"/>
          </ac:spMkLst>
        </pc:spChg>
      </pc:sldChg>
      <pc:sldChg chg="modSp mod">
        <pc:chgData name="Narelle Wheaton" userId="6e1b2b30-480e-4f91-806b-6735d5b9e446" providerId="ADAL" clId="{36AB69B6-6BD8-468D-8EC0-5CC882E18463}" dt="2023-08-02T07:35:35.964" v="18" actId="1076"/>
        <pc:sldMkLst>
          <pc:docMk/>
          <pc:sldMk cId="3512741729" sldId="257"/>
        </pc:sldMkLst>
        <pc:spChg chg="mod">
          <ac:chgData name="Narelle Wheaton" userId="6e1b2b30-480e-4f91-806b-6735d5b9e446" providerId="ADAL" clId="{36AB69B6-6BD8-468D-8EC0-5CC882E18463}" dt="2023-08-02T07:35:35.964" v="18" actId="1076"/>
          <ac:spMkLst>
            <pc:docMk/>
            <pc:sldMk cId="3512741729" sldId="257"/>
            <ac:spMk id="3" creationId="{5E3856D9-B442-4F0F-81D3-359D091434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1C7FB-251C-4853-877A-A8AB8D4E05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420B60-CB99-476A-B77F-1D3E381BA9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89E38-FB20-4460-AF19-CF40B2041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C1B6C-8E77-469A-9BF5-D0CEEA80A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A07B8-6BC4-40AD-B4A6-118D75F42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767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3215A-DDD1-42FA-B322-A1F97A92C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B61B78-3775-4BCC-9B51-D8CE5BB86B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699B-28E2-41BA-B0CE-8794FC84A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BA45C-A96B-4996-BAA8-9DF0FE867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C93CB9-CD25-4085-AEEA-47CD7D5CD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6523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07B953-4099-44D3-9619-BA9E43C8FA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CC7C7F-3055-4F1D-AEF3-C1AB87FFF0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6A4FF-3066-4F00-93A1-2496136E2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8430A5-05AE-4FA1-96BD-C2415873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F4D2A-C554-45A3-A694-44070B430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2134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52318-972D-4A88-AB54-5F44943A7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91738-CDAE-4DEA-B38E-69C794568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795EA-A73F-4FCB-8D1F-0B5612EC0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7C9E4-3981-4ACB-B5E4-B30660473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637FD-25D4-4062-B850-2072BEB96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8751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B6FF2-0E1D-4A08-A011-F5834C350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CDF4C9-5110-45D9-8A11-DAEAE941DA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605339-693E-4A61-8388-F16F4E951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BADD4-0C91-418F-B324-E4617DF8D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91CE06-73F7-49E2-8A99-27786AA9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2515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7E061-D6CF-45E6-95B8-410B4E389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3C218-A1AC-47AD-A8B7-1301BA80D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BBE5C5-33BA-49B6-9A60-43A28AC2F4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1C8C70-AD5A-4B1B-A871-E1E7B8EDE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5BFB87-A709-47DF-A625-47D0B755A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B9CBD-1431-42AC-998D-7F79ACFBF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0388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6DE21-DE85-4F9C-9242-E5EE8293E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0E4A52-F041-44E0-B207-66B185E326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3C4078-B758-499C-8C5D-B921B16C32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826FE9-EED4-410B-BACA-A64EECE661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992394-A284-490B-B1C0-60FE0C438C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E3261A-2EA7-47F7-8492-9E7B7FB92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434274-6261-4D39-80F3-4ED678558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415DD2-AC2E-44DC-B738-8E492C04A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4726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D328-D217-4756-98B5-4D6DBADC9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67E93A-3983-48B6-803D-B3C1D250C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5F0662-4513-4151-8353-AF102F0E3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0F8D8F-76BB-4069-85F7-A0E348521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9374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F9C7B8-C583-4F85-8613-F6403634F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465F3D-38DA-4662-8E83-9A36D1090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1577C7-E392-45FB-BDF7-9139EE075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113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B755F-A25F-4ECE-8F49-6B9551B0A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BDD5A-15FE-4DC8-BAFF-373EE4B4B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9DFEBE-E41D-4F1D-8FDC-2133F28710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807F8A-343F-4CDD-8AC2-183E7BDF1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32A727-FE93-46F6-A83F-19F999F6D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C2B4F3-984F-4AE4-B39D-DBC8C99DB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3448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48D68-0344-43A3-B6B3-13448F3EC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D6DF28-153E-4EC0-AFA9-ADE90BAF5E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E46CBA-ED8F-4DB4-811B-A6F580C16A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5097F-D60A-4F41-998D-2CDEB9D0D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392B8A-2EF0-4A77-BD3C-617AEC6FC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29B5DA-0C11-42C1-8DBC-150730730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0012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E2EA70-CA9C-4A75-99AB-805116E7E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CE3C07-D7A0-41B1-92B5-3A8CF17C8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5A3BB-3DF7-46D0-B509-C566221077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96B16-42ED-4337-9B17-F8AB2AECB3E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C2B69-E224-40D6-9442-B9825E06E8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4F7B93-A104-4D1D-B3CF-567FA44D9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7C137-6D99-431E-A52C-40D3EED6C8E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11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3856D9-B442-4F0F-81D3-359D09143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8543"/>
            <a:ext cx="9144000" cy="2960914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teach me day by day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Love's sweet lesson to obey;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Sweeter lesson cannot be,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Loving Him, who first loved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254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3856D9-B442-4F0F-81D3-359D09143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588"/>
            <a:ext cx="9144000" cy="266482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shall I my life employ?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 will be my only joy;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 new that joy will be,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Loving Him, who first loved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741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3856D9-B442-4F0F-81D3-359D09143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41419"/>
            <a:ext cx="9144000" cy="287382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Teach me, Lord, Thy steps to know,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way which Thou didst go;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 keeping close to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Loving Him, who first loved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176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3856D9-B442-4F0F-81D3-359D09143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2674"/>
            <a:ext cx="9144000" cy="269965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will I rejoice to show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the love I feel and owe;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 serving, ever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Loving Him, who first loved me.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24BFA6-5609-4199-A4B4-C52B04F970BD}"/>
              </a:ext>
            </a:extLst>
          </p:cNvPr>
          <p:cNvSpPr txBox="1"/>
          <p:nvPr/>
        </p:nvSpPr>
        <p:spPr>
          <a:xfrm>
            <a:off x="326571" y="6041962"/>
            <a:ext cx="239485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Saviour</a:t>
            </a:r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teach me day by day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Jane Eliza Leeson (1808-1881)</a:t>
            </a:r>
          </a:p>
          <a:p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983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161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2022-06-23T07:24:10Z</dcterms:created>
  <dcterms:modified xsi:type="dcterms:W3CDTF">2023-08-02T07:35:41Z</dcterms:modified>
</cp:coreProperties>
</file>